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32B731-A8D5-41C8-9FBA-ECD7ED1A0066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90ED4E-9884-4B79-A218-AF85EE84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20496"/>
            <a:ext cx="7772400" cy="1975104"/>
          </a:xfrm>
        </p:spPr>
        <p:txBody>
          <a:bodyPr/>
          <a:lstStyle/>
          <a:p>
            <a:pPr algn="ctr"/>
            <a:r>
              <a:rPr lang="en-US" sz="6000" dirty="0" smtClean="0"/>
              <a:t>Hyundai Hybrid Model Car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5334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By: Gabriella Bitton, Ronan Shaffer, Samantha Boyd</a:t>
            </a:r>
            <a:endParaRPr lang="en-US" sz="2800" dirty="0"/>
          </a:p>
        </p:txBody>
      </p:sp>
      <p:pic>
        <p:nvPicPr>
          <p:cNvPr id="4" name="Picture 3" descr="IMG_7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124200"/>
            <a:ext cx="34607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r>
              <a:rPr lang="en-US" sz="8000" dirty="0" smtClean="0"/>
              <a:t>The Objective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To alternatively power a car that runs precisely five meters.</a:t>
            </a:r>
          </a:p>
          <a:p>
            <a:r>
              <a:rPr lang="en-US" sz="4400" dirty="0" smtClean="0"/>
              <a:t>The vehicle must be able to carry 100 pennies (250 grams) using a fuel source other than gasoline, or oil.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The Car:</a:t>
            </a:r>
            <a:endParaRPr lang="en-US" sz="8000" dirty="0"/>
          </a:p>
        </p:txBody>
      </p:sp>
      <p:pic>
        <p:nvPicPr>
          <p:cNvPr id="6" name="Content Placeholder 5" descr="IMG_7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231136"/>
          </a:xfrm>
        </p:spPr>
        <p:txBody>
          <a:bodyPr/>
          <a:lstStyle/>
          <a:p>
            <a:r>
              <a:rPr lang="en-US" sz="6000" dirty="0" smtClean="0"/>
              <a:t>How It Is Powered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Our car is powered by rubber bands.</a:t>
            </a:r>
          </a:p>
          <a:p>
            <a:r>
              <a:rPr lang="en-US" sz="3600" dirty="0" smtClean="0"/>
              <a:t>We tightly wind the rubber bands around the axle which creates potential energy.</a:t>
            </a:r>
          </a:p>
          <a:p>
            <a:r>
              <a:rPr lang="en-US" sz="3600" dirty="0" smtClean="0"/>
              <a:t>As the rubber bands unravel they cause the axle to rotate therefore, causing the wheels to turn and propelling the car forward.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7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50" y="1981200"/>
            <a:ext cx="5695950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096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j-lt"/>
              </a:rPr>
              <a:t>The Engine: </a:t>
            </a:r>
            <a:endParaRPr lang="en-US" sz="6600" dirty="0">
              <a:solidFill>
                <a:schemeClr val="accent4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001000" cy="914400"/>
          </a:xfrm>
        </p:spPr>
        <p:txBody>
          <a:bodyPr/>
          <a:lstStyle/>
          <a:p>
            <a:pPr algn="ctr"/>
            <a:r>
              <a:rPr lang="en-US" sz="5400" dirty="0" smtClean="0"/>
              <a:t>The Physics Behind It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spring constant is 10.7</a:t>
            </a:r>
          </a:p>
          <a:p>
            <a:r>
              <a:rPr lang="en-US" sz="3600" dirty="0" smtClean="0"/>
              <a:t>Our car has a maximum velocity of 1.1 m/s</a:t>
            </a:r>
          </a:p>
          <a:p>
            <a:r>
              <a:rPr lang="en-US" sz="3600" dirty="0" smtClean="0"/>
              <a:t>The potential, kinetic, and thermal energy of the car changes over time.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72400" cy="64770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Thanks For Your Consideration! </a:t>
            </a:r>
            <a:endParaRPr lang="en-US" sz="6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111</TotalTime>
  <Words>140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Hyundai Hybrid Model Car</vt:lpstr>
      <vt:lpstr>The Objective</vt:lpstr>
      <vt:lpstr>The Car:</vt:lpstr>
      <vt:lpstr>How It Is Powered </vt:lpstr>
      <vt:lpstr>Slide 5</vt:lpstr>
      <vt:lpstr>The Physics Behind It</vt:lpstr>
      <vt:lpstr>   Thanks For Your Consideration!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Hyundai Hybrid Model Car</dc:title>
  <dc:creator>Jaques</dc:creator>
  <cp:lastModifiedBy>Jaques</cp:lastModifiedBy>
  <cp:revision>14</cp:revision>
  <dcterms:created xsi:type="dcterms:W3CDTF">2013-11-21T19:23:18Z</dcterms:created>
  <dcterms:modified xsi:type="dcterms:W3CDTF">2013-11-22T02:26:39Z</dcterms:modified>
</cp:coreProperties>
</file>